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…the segmentation of society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9328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Two parents, both work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16307827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Adults with a long-term illness 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6300029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en-US" dirty="0" smtClean="0"/>
              <a:t>There </a:t>
            </a:r>
            <a:r>
              <a:rPr lang="en-US" dirty="0"/>
              <a:t>has been a </a:t>
            </a:r>
            <a:r>
              <a:rPr lang="en-US" dirty="0" err="1"/>
              <a:t>polarisation</a:t>
            </a:r>
            <a:r>
              <a:rPr lang="en-US" dirty="0"/>
              <a:t> in UK industry with finance rising and manufacturing falling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</a:t>
            </a:r>
            <a:r>
              <a:rPr lang="en-US" dirty="0" smtClean="0"/>
              <a:t>There </a:t>
            </a:r>
            <a:r>
              <a:rPr lang="en-US" dirty="0"/>
              <a:t>have also been more better paid jobs, created and more work that is menial in nature 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</a:t>
            </a:r>
            <a:r>
              <a:rPr lang="en-US" dirty="0" smtClean="0"/>
              <a:t>The </a:t>
            </a:r>
            <a:r>
              <a:rPr lang="en-US" dirty="0"/>
              <a:t>most recent economic downturn has tended to reinforce previously established trends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</p:spTree>
    <p:extLst>
      <p:ext uri="{BB962C8B-B14F-4D97-AF65-F5344CB8AC3E}">
        <p14:creationId xmlns:p14="http://schemas.microsoft.com/office/powerpoint/2010/main" val="141582763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Employment in manufacturing 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37361386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Employment in finance</a:t>
            </a:r>
            <a:br>
              <a:rPr lang="en-US" dirty="0"/>
            </a:br>
            <a:r>
              <a:rPr lang="en-US" dirty="0"/>
              <a:t>in the UK, 1991-</a:t>
            </a:r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37138137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Employment in elementary occupations 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Low paid jobs often described as unskilled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20759482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Employment in professional occupations 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18959317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People employed to work full-</a:t>
            </a:r>
            <a:r>
              <a:rPr lang="en-US" dirty="0" smtClean="0"/>
              <a:t>time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8284073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People who are permanently sick 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5514295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People who are not unemployed 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18961079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8.8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Work…the segmentation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Lone parents not in work</a:t>
            </a:r>
            <a:br>
              <a:rPr lang="en-US" dirty="0"/>
            </a:br>
            <a:r>
              <a:rPr lang="en-US" dirty="0"/>
              <a:t>in the UK, 1991-2000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2929672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1069</TotalTime>
  <Words>307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Work …the segmentation of society</vt:lpstr>
      <vt:lpstr>Employment in manufacturing  in the UK, 1991-2000</vt:lpstr>
      <vt:lpstr>Employment in finance in the UK, 1991-2000</vt:lpstr>
      <vt:lpstr>Employment in elementary occupations  in the UK, 1991-2000</vt:lpstr>
      <vt:lpstr>Employment in professional occupations  in the UK, 1991-2000</vt:lpstr>
      <vt:lpstr>People employed to work full-time  in the UK, 1991-2000</vt:lpstr>
      <vt:lpstr>People who are permanently sick  in the UK, 1991-2000</vt:lpstr>
      <vt:lpstr>People who are not unemployed  in the UK, 1991-2000</vt:lpstr>
      <vt:lpstr>Lone parents not in work in the UK, 1991-2000</vt:lpstr>
      <vt:lpstr>Two parents, both work in the UK, 1991-2000</vt:lpstr>
      <vt:lpstr>Adults with a long-term illness  in the UK, 1991-2000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81</cp:revision>
  <dcterms:created xsi:type="dcterms:W3CDTF">2012-01-29T18:24:18Z</dcterms:created>
  <dcterms:modified xsi:type="dcterms:W3CDTF">2012-02-01T00:55:02Z</dcterms:modified>
  <cp:category/>
</cp:coreProperties>
</file>