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96" y="-123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Abroad…</a:t>
            </a:r>
            <a:r>
              <a:rPr lang="en-US" dirty="0"/>
              <a:t>the Kingdom’s </a:t>
            </a:r>
            <a:r>
              <a:rPr lang="en-US" dirty="0" smtClean="0"/>
              <a:t>place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22433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overall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8924588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overall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2000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95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0860496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1020832"/>
          </a:xfrm>
        </p:spPr>
        <p:txBody>
          <a:bodyPr/>
          <a:lstStyle/>
          <a:p>
            <a:r>
              <a:rPr lang="en-US" dirty="0"/>
              <a:t>Regional cartogram of the children of the British </a:t>
            </a:r>
            <a:r>
              <a:rPr lang="en-US" dirty="0" smtClean="0"/>
              <a:t>Isles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2" y="1425050"/>
            <a:ext cx="4031292" cy="3732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037799"/>
            <a:ext cx="4314293" cy="5217515"/>
          </a:xfrm>
        </p:spPr>
        <p:txBody>
          <a:bodyPr anchor="b"/>
          <a:lstStyle/>
          <a:p>
            <a:r>
              <a:rPr lang="en-US" dirty="0"/>
              <a:t>The UK represented by 14 </a:t>
            </a:r>
            <a:r>
              <a:rPr lang="en-US" dirty="0" smtClean="0"/>
              <a:t>squares</a:t>
            </a:r>
            <a:r>
              <a:rPr lang="en-US" sz="1600" dirty="0"/>
              <a:t> </a:t>
            </a:r>
            <a:r>
              <a:rPr lang="en-US" sz="1600" dirty="0" smtClean="0"/>
              <a:t>- Data Source: UK Census 2001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95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10.11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00226"/>
              </p:ext>
            </p:extLst>
          </p:nvPr>
        </p:nvGraphicFramePr>
        <p:xfrm>
          <a:off x="4279316" y="1068024"/>
          <a:ext cx="4573588" cy="4445000"/>
        </p:xfrm>
        <a:graphic>
          <a:graphicData uri="http://schemas.openxmlformats.org/drawingml/2006/table">
            <a:tbl>
              <a:tblPr/>
              <a:tblGrid>
                <a:gridCol w="2431688"/>
                <a:gridCol w="214190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Children2001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(millions)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 Ireland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East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Midlands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West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Humber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of England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Midlands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East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UK (total)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13.9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4011709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/>
              <a:t>•	The majority of children in the word still lack what in Britain is usually taken for granted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economic success of the United Kingdom is partly reliant on other places being insecure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majority of the world’s children are poor partly because of actions of people in Britain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0543957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" y="1595438"/>
            <a:ext cx="8867664" cy="3644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307589"/>
            <a:ext cx="8567686" cy="421299"/>
          </a:xfrm>
        </p:spPr>
        <p:txBody>
          <a:bodyPr/>
          <a:lstStyle/>
          <a:p>
            <a:r>
              <a:rPr lang="en-US" dirty="0"/>
              <a:t>A different view of the world - its children in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799" y="5728888"/>
            <a:ext cx="8567688" cy="1071802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/>
              <a:t>The cartogram gives every </a:t>
            </a:r>
            <a:r>
              <a:rPr lang="en-US" dirty="0" smtClean="0"/>
              <a:t>child living in the world the </a:t>
            </a:r>
            <a:r>
              <a:rPr lang="en-US" dirty="0"/>
              <a:t>same amount of </a:t>
            </a:r>
            <a:r>
              <a:rPr lang="en-US" dirty="0" smtClean="0"/>
              <a:t>space on the map. </a:t>
            </a:r>
            <a:r>
              <a:rPr lang="en-US" dirty="0"/>
              <a:t>In the cartogram, </a:t>
            </a:r>
            <a:r>
              <a:rPr lang="en-US" dirty="0" smtClean="0"/>
              <a:t>each equally-sized </a:t>
            </a:r>
            <a:r>
              <a:rPr lang="en-US" dirty="0"/>
              <a:t>grid cell </a:t>
            </a:r>
            <a:r>
              <a:rPr lang="en-US" dirty="0" smtClean="0"/>
              <a:t>from the real world is </a:t>
            </a:r>
            <a:r>
              <a:rPr lang="en-US" dirty="0"/>
              <a:t>resized according to the number of </a:t>
            </a:r>
            <a:r>
              <a:rPr lang="en-US" dirty="0" smtClean="0"/>
              <a:t>children living </a:t>
            </a:r>
            <a:r>
              <a:rPr lang="en-US" dirty="0"/>
              <a:t>in that </a:t>
            </a:r>
            <a:r>
              <a:rPr lang="en-US" dirty="0" smtClean="0"/>
              <a:t>space. Named </a:t>
            </a:r>
            <a:r>
              <a:rPr lang="en-US" dirty="0"/>
              <a:t>countries are those included in the surveys </a:t>
            </a:r>
            <a:r>
              <a:rPr lang="en-US" dirty="0" smtClean="0"/>
              <a:t>reported </a:t>
            </a:r>
            <a:r>
              <a:rPr lang="en-US" dirty="0"/>
              <a:t>in this chapter - Data source: SEDAC Columbia University (2010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0470281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water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6422063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</a:t>
            </a:r>
            <a:r>
              <a:rPr lang="en-US" dirty="0" smtClean="0"/>
              <a:t>sanitation 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2848285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shelter deprivation</a:t>
            </a:r>
            <a:br>
              <a:rPr lang="en-US" dirty="0"/>
            </a:br>
            <a:r>
              <a:rPr lang="en-US" dirty="0"/>
              <a:t>for 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8975037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information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24557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education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2000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41030303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food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6017516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" y="1595438"/>
            <a:ext cx="8867661" cy="36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health care </a:t>
            </a:r>
            <a:r>
              <a:rPr lang="en-US" dirty="0" smtClean="0"/>
              <a:t>deprivation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children in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UNICEF report, </a:t>
            </a:r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10.8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80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Abroad…the Kingdom’s place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8492114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1072</TotalTime>
  <Words>384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Abroad…the Kingdom’s place in the world</vt:lpstr>
      <vt:lpstr>A different view of the world - its children in 2010</vt:lpstr>
      <vt:lpstr>Severe water deprivation for children in the world</vt:lpstr>
      <vt:lpstr>Severe sanitation deprivation for children in the world</vt:lpstr>
      <vt:lpstr>Severe shelter deprivation for children in the world</vt:lpstr>
      <vt:lpstr>Severe information deprivation for children in the world</vt:lpstr>
      <vt:lpstr>Severe education deprivation for children in the world</vt:lpstr>
      <vt:lpstr>Severe food deprivation for children in the world</vt:lpstr>
      <vt:lpstr>Severe health care deprivation for children in the world</vt:lpstr>
      <vt:lpstr>Severe overall deprivation for children in the world</vt:lpstr>
      <vt:lpstr>Absolute overall deprivation for children in the world</vt:lpstr>
      <vt:lpstr>Regional cartogram of the children of the British Isles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 Hennig</cp:lastModifiedBy>
  <cp:revision>84</cp:revision>
  <dcterms:created xsi:type="dcterms:W3CDTF">2012-01-29T18:24:18Z</dcterms:created>
  <dcterms:modified xsi:type="dcterms:W3CDTF">2012-10-04T21:03:09Z</dcterms:modified>
  <cp:category/>
</cp:coreProperties>
</file>